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PT Sans" panose="020B0503020203020204" pitchFamily="34" charset="77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Hdp5B2GnFiXy6DTqnBLOvW7d4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3652"/>
  </p:normalViewPr>
  <p:slideViewPr>
    <p:cSldViewPr snapToGrid="0" snapToObjects="1">
      <p:cViewPr varScale="1">
        <p:scale>
          <a:sx n="103" d="100"/>
          <a:sy n="103" d="100"/>
        </p:scale>
        <p:origin x="1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f9885ef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ff9885ef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7"/>
          <p:cNvSpPr txBox="1">
            <a:spLocks noGrp="1"/>
          </p:cNvSpPr>
          <p:nvPr>
            <p:ph type="ctrTitle"/>
          </p:nvPr>
        </p:nvSpPr>
        <p:spPr>
          <a:xfrm>
            <a:off x="1143000" y="17700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T Sans"/>
              <a:buNone/>
              <a:defRPr sz="405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628650" y="1190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L="34290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685800" lvl="1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405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028700" lvl="2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405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lvl="3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405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714500" lvl="4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405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"/>
          <p:cNvSpPr txBox="1">
            <a:spLocks noGrp="1"/>
          </p:cNvSpPr>
          <p:nvPr>
            <p:ph type="ctrTitle"/>
          </p:nvPr>
        </p:nvSpPr>
        <p:spPr>
          <a:xfrm>
            <a:off x="1143000" y="2533650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rmAutofit/>
          </a:bodyPr>
          <a:lstStyle/>
          <a:p>
            <a:pPr>
              <a:buSzPts val="6000"/>
            </a:pPr>
            <a:r>
              <a:rPr lang="en-US" sz="6000" dirty="0">
                <a:latin typeface="Calibri"/>
                <a:ea typeface="Calibri"/>
                <a:cs typeface="Calibri"/>
                <a:sym typeface="Calibri"/>
              </a:rPr>
              <a:t>Song of the Saints </a:t>
            </a:r>
            <a:endParaRPr sz="6000" dirty="0"/>
          </a:p>
        </p:txBody>
      </p:sp>
      <p:sp>
        <p:nvSpPr>
          <p:cNvPr id="18" name="Google Shape;18;p1"/>
          <p:cNvSpPr txBox="1"/>
          <p:nvPr/>
        </p:nvSpPr>
        <p:spPr>
          <a:xfrm>
            <a:off x="1992488" y="6425113"/>
            <a:ext cx="5159025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>
              <a:buClr>
                <a:srgbClr val="E7E6E6"/>
              </a:buClr>
              <a:buSzPts val="1200"/>
            </a:pPr>
            <a:r>
              <a:rPr lang="en-US" sz="900" i="1" dirty="0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Words and music by Aaron &amp; Stephanie Coffey. Arranged by Mike Haynes. </a:t>
            </a: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E7E6E6"/>
              </a:buClr>
              <a:buSzPts val="1200"/>
            </a:pPr>
            <a:r>
              <a:rPr lang="en-US" sz="900" i="1" dirty="0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© 2022 Coffey Ministries</a:t>
            </a:r>
            <a:endParaRPr sz="9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Join the song of saints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Waiting for the day 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When He takes His children home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We will lift the voice 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Of all tribes and tongues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As we gather ‘round His throne!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Song of the saints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Sing “Glory! Hallelujah!”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As we march on to Zion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We will sing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f9885efd6_0_0"/>
          <p:cNvSpPr txBox="1">
            <a:spLocks noGrp="1"/>
          </p:cNvSpPr>
          <p:nvPr>
            <p:ph type="body" idx="1"/>
          </p:nvPr>
        </p:nvSpPr>
        <p:spPr>
          <a:xfrm>
            <a:off x="563513" y="1797300"/>
            <a:ext cx="8016975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“Worthy is the Lamb!”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Come and join the mighty chorus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8053286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Hear the song of saints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Rising up as one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To our Lord who bled and died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He has conquered sin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Death will no more win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He has brought us hope and life</a:t>
            </a:r>
            <a:endParaRPr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Song of the saints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Sing “Glory! Hallelujah!”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 we march on to Zion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We will sing</a:t>
            </a:r>
            <a:endParaRPr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522000" y="1797300"/>
            <a:ext cx="81000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“Worthy is the Lamb!”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Come and join the mighty chorus</a:t>
            </a:r>
            <a:endParaRPr dirty="0"/>
          </a:p>
          <a:p>
            <a:pPr marL="0" indent="0"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Hear the song we sing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As His chosen Bride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To submit to Christ our Head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428625" y="1797248"/>
            <a:ext cx="828675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In the love we share 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We are unified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As His Church we follow Him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628650" y="179724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Song of the saints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Sing “Glory! Hallelujah!”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As we march on to Zion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We will sing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563513" y="1797300"/>
            <a:ext cx="8016975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1">
            <a:noAutofit/>
          </a:bodyPr>
          <a:lstStyle/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“Worthy is the Lamb!”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Come and join the mighty chorus</a:t>
            </a:r>
            <a:endParaRPr/>
          </a:p>
          <a:p>
            <a:pPr marL="0" indent="0" algn="ctr"/>
            <a:r>
              <a:rPr lang="en-US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253</Words>
  <Application>Microsoft Macintosh PowerPoint</Application>
  <PresentationFormat>On-screen Show (4:3)</PresentationFormat>
  <Paragraphs>43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PT Sans</vt:lpstr>
      <vt:lpstr>Arial</vt:lpstr>
      <vt:lpstr>1_Office Theme</vt:lpstr>
      <vt:lpstr>Song of the Saints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of the Saints </dc:title>
  <dc:creator>Stephanie's Laptop</dc:creator>
  <cp:lastModifiedBy>Microsoft Office User</cp:lastModifiedBy>
  <cp:revision>2</cp:revision>
  <dcterms:created xsi:type="dcterms:W3CDTF">2022-04-21T17:51:19Z</dcterms:created>
  <dcterms:modified xsi:type="dcterms:W3CDTF">2022-10-07T16:20:19Z</dcterms:modified>
</cp:coreProperties>
</file>