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embeddedFontLst>
    <p:embeddedFont>
      <p:font typeface="PT Sans" panose="020B0503020203020204" pitchFamily="34" charset="77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Hdp5B2GnFiXy6DTqnBLOvW7d4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62"/>
  </p:normalViewPr>
  <p:slideViewPr>
    <p:cSldViewPr snapToGrid="0" snapToObjects="1">
      <p:cViewPr varScale="1">
        <p:scale>
          <a:sx n="65" d="100"/>
          <a:sy n="65" d="100"/>
        </p:scale>
        <p:origin x="2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f9885ef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ff9885ef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7"/>
          <p:cNvSpPr txBox="1">
            <a:spLocks noGrp="1"/>
          </p:cNvSpPr>
          <p:nvPr>
            <p:ph type="ctrTitle"/>
          </p:nvPr>
        </p:nvSpPr>
        <p:spPr>
          <a:xfrm>
            <a:off x="1524000" y="17700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T Sans"/>
              <a:buNone/>
              <a:defRPr sz="5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838200" y="1190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 sz="6000">
                <a:latin typeface="Calibri"/>
                <a:ea typeface="Calibri"/>
                <a:cs typeface="Calibri"/>
                <a:sym typeface="Calibri"/>
              </a:rPr>
              <a:t>Song of the Saints </a:t>
            </a:r>
            <a:endParaRPr/>
          </a:p>
        </p:txBody>
      </p:sp>
      <p:sp>
        <p:nvSpPr>
          <p:cNvPr id="18" name="Google Shape;18;p1"/>
          <p:cNvSpPr txBox="1"/>
          <p:nvPr/>
        </p:nvSpPr>
        <p:spPr>
          <a:xfrm>
            <a:off x="2656650" y="6336416"/>
            <a:ext cx="6878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/>
              </a:buClr>
              <a:buSzPts val="1200"/>
              <a:buFont typeface="Calibri"/>
              <a:buNone/>
            </a:pPr>
            <a:r>
              <a:rPr lang="en-US" sz="1200" i="1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Words and music</a:t>
            </a:r>
            <a:r>
              <a:rPr lang="en-US" sz="1200" b="0" i="1" u="none" strike="noStrike" cap="none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 by Aaron &amp; Stephanie Coffey</a:t>
            </a:r>
            <a:r>
              <a:rPr lang="en-US" sz="1200" i="1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. A</a:t>
            </a:r>
            <a:r>
              <a:rPr lang="en-US" sz="1200" b="0" i="1" u="none" strike="noStrike" cap="none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rr</a:t>
            </a:r>
            <a:r>
              <a:rPr lang="en-US" sz="1200" i="1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anged</a:t>
            </a:r>
            <a:r>
              <a:rPr lang="en-US" sz="1200" b="0" i="1" u="none" strike="noStrike" cap="none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 by Mike Haynes. 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E6E6"/>
              </a:buClr>
              <a:buSzPts val="1200"/>
              <a:buFont typeface="Calibri"/>
              <a:buNone/>
            </a:pPr>
            <a:r>
              <a:rPr lang="en-US" sz="1200" b="0" i="1" u="none" strike="noStrike" cap="none">
                <a:solidFill>
                  <a:srgbClr val="E7E6E6"/>
                </a:solidFill>
                <a:latin typeface="Calibri"/>
                <a:ea typeface="Calibri"/>
                <a:cs typeface="Calibri"/>
                <a:sym typeface="Calibri"/>
              </a:rPr>
              <a:t>© 2022 Coffey Ministries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Join the song of saints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Waiting for the day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When He takes His children home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We will lift the voice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Of all tribes and tongues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 we gather ‘round His throne!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Song of the saints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Sing “Glory! Hallelujah!”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 we march on to Zion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We will sing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f9885efd6_0_0"/>
          <p:cNvSpPr txBox="1">
            <a:spLocks noGrp="1"/>
          </p:cNvSpPr>
          <p:nvPr>
            <p:ph type="body" idx="1"/>
          </p:nvPr>
        </p:nvSpPr>
        <p:spPr>
          <a:xfrm>
            <a:off x="751350" y="1253400"/>
            <a:ext cx="10689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“Worthy is the Lamb!”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Come and join the mighty chorus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Singing “Glory, honor, power to our King!”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body" idx="1"/>
          </p:nvPr>
        </p:nvSpPr>
        <p:spPr>
          <a:xfrm>
            <a:off x="838199" y="1253331"/>
            <a:ext cx="1073771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Singing “Glory, honor, power to our King!”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Hear the song of saints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Rising up as one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To our Lord who bled and died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He has conquered sin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Death will no more win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He has brought us hope and life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Song of the saints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Sing “Glory! Hallelujah!”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 we march on to Zion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We will sing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696000" y="1253400"/>
            <a:ext cx="10800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“Worthy is the Lamb!”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Come and join the mighty chorus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Singing “Glory, honor, power to our King!”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Hear the song we sing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 His chosen Bride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To submit to Christ our Head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571500" y="1253331"/>
            <a:ext cx="110490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 the love we share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We are unified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 His Church we follow Him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Song of the saints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Sing “Glory! Hallelujah!”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 we march on to Zion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We will sing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751350" y="1253400"/>
            <a:ext cx="10689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“Worthy is the Lamb!”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Come and join the mighty chorus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Singing “Glory, honor, power to our King!”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Macintosh PowerPoint</Application>
  <PresentationFormat>Widescreen</PresentationFormat>
  <Paragraphs>43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PT Sans</vt:lpstr>
      <vt:lpstr>Arial</vt:lpstr>
      <vt:lpstr>1_Office Theme</vt:lpstr>
      <vt:lpstr>Song of the Saints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 of the Saints </dc:title>
  <dc:creator>Stephanie's Laptop</dc:creator>
  <cp:lastModifiedBy>Microsoft Office User</cp:lastModifiedBy>
  <cp:revision>1</cp:revision>
  <dcterms:created xsi:type="dcterms:W3CDTF">2022-04-21T17:51:19Z</dcterms:created>
  <dcterms:modified xsi:type="dcterms:W3CDTF">2022-10-07T16:18:17Z</dcterms:modified>
</cp:coreProperties>
</file>